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691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306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0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551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216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54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241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20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041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08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29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59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7C8C8-F1AF-4A4B-8A10-FA953092231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4B3FE-2125-4EF5-B7A2-B3BE6F70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273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57565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4 Bit parallel adder/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</a:rPr>
              <a:t>subtractor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using IC7483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544334" cy="207543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                                    Prepared By :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jahangir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alam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4100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Truth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Table:Adder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Subtractor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985474"/>
              </p:ext>
            </p:extLst>
          </p:nvPr>
        </p:nvGraphicFramePr>
        <p:xfrm>
          <a:off x="1897045" y="2606724"/>
          <a:ext cx="7133607" cy="2007980"/>
        </p:xfrm>
        <a:graphic>
          <a:graphicData uri="http://schemas.openxmlformats.org/drawingml/2006/table">
            <a:tbl>
              <a:tblPr firstRow="1" firstCol="1" bandRow="1"/>
              <a:tblGrid>
                <a:gridCol w="548739"/>
                <a:gridCol w="548739"/>
                <a:gridCol w="548739"/>
                <a:gridCol w="548739"/>
                <a:gridCol w="548739"/>
                <a:gridCol w="548739"/>
                <a:gridCol w="548739"/>
                <a:gridCol w="548739"/>
                <a:gridCol w="548739"/>
                <a:gridCol w="548739"/>
                <a:gridCol w="548739"/>
                <a:gridCol w="548739"/>
                <a:gridCol w="548739"/>
              </a:tblGrid>
              <a:tr h="401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626281" y="-291116"/>
            <a:ext cx="14818281" cy="748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2744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78827"/>
          </a:xfrm>
        </p:spPr>
        <p:txBody>
          <a:bodyPr>
            <a:normAutofit/>
          </a:bodyPr>
          <a:lstStyle/>
          <a:p>
            <a:r>
              <a:rPr lang="en-US" sz="8000" smtClean="0">
                <a:solidFill>
                  <a:schemeClr val="accent2">
                    <a:lumMod val="50000"/>
                  </a:schemeClr>
                </a:solidFill>
              </a:rPr>
              <a:t>             Thank </a:t>
            </a:r>
            <a:r>
              <a:rPr lang="en-US" sz="8000" dirty="0" smtClean="0">
                <a:solidFill>
                  <a:schemeClr val="accent2">
                    <a:lumMod val="50000"/>
                  </a:schemeClr>
                </a:solidFill>
              </a:rPr>
              <a:t>You…</a:t>
            </a:r>
            <a:endParaRPr lang="en-US" sz="8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216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Parallel Adder: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Parallel Adder –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 single full adder performs the addition of two one bit numbers and an input carry. But a 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Parallel Adder</a:t>
            </a:r>
            <a:r>
              <a:rPr lang="en-US" dirty="0"/>
              <a:t> is a digital circuit capable of finding the arithmetic </a:t>
            </a:r>
            <a:r>
              <a:rPr lang="en-US" b="1" dirty="0"/>
              <a:t>sum</a:t>
            </a:r>
            <a:r>
              <a:rPr lang="en-US" dirty="0"/>
              <a:t> of two binary numbers that is 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greater than one bit</a:t>
            </a:r>
            <a:r>
              <a:rPr lang="en-US" dirty="0"/>
              <a:t> in length by operating on corresponding pairs of bits in parallel. It consists of</a:t>
            </a:r>
            <a:r>
              <a:rPr lang="en-US" b="1" dirty="0"/>
              <a:t> 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full adders connected in a chain</a:t>
            </a:r>
            <a:r>
              <a:rPr lang="en-US" dirty="0"/>
              <a:t> where the output carry from each full adder is connected to the carry input of the next higher order full adder in the chain.</a:t>
            </a:r>
            <a:r>
              <a:rPr lang="en-US" b="1" dirty="0"/>
              <a:t> 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 n bit parallel adder requires n full adders to perform the operation</a:t>
            </a:r>
            <a:r>
              <a:rPr lang="en-US" b="1" dirty="0"/>
              <a:t>.</a:t>
            </a:r>
            <a:r>
              <a:rPr lang="en-US" dirty="0"/>
              <a:t> So for the two-bit number, two adders are needed while for four bit number, four adders are needed and so on. Parallel adders normally incorporate carry </a:t>
            </a:r>
            <a:r>
              <a:rPr lang="en-US" dirty="0" err="1"/>
              <a:t>lookahead</a:t>
            </a:r>
            <a:r>
              <a:rPr lang="en-US" dirty="0"/>
              <a:t> logic to ensure that carry propagation between subsequent stages of addition does not limit addition speed.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9168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N-bit Parallel Adder: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https://media.geeksforgeeks.org/wp-content/cdn-uploads/full_adder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0812" y="2060812"/>
            <a:ext cx="7574219" cy="30121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6513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1" y="365126"/>
            <a:ext cx="10612272" cy="5811838"/>
          </a:xfrm>
        </p:spPr>
      </p:pic>
    </p:spTree>
    <p:extLst>
      <p:ext uri="{BB962C8B-B14F-4D97-AF65-F5344CB8AC3E}">
        <p14:creationId xmlns:p14="http://schemas.microsoft.com/office/powerpoint/2010/main" xmlns="" val="159647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FOUR-BIT BINARY PARALLEL ADDER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2522" cy="4351338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preceding </a:t>
            </a:r>
            <a:r>
              <a:rPr lang="en-US" dirty="0" smtClean="0"/>
              <a:t>session, </a:t>
            </a:r>
            <a:r>
              <a:rPr lang="en-US" dirty="0"/>
              <a:t>we discussed how </a:t>
            </a:r>
            <a:r>
              <a:rPr lang="en-US" dirty="0" smtClean="0"/>
              <a:t>two </a:t>
            </a:r>
            <a:r>
              <a:rPr lang="en-US" dirty="0"/>
              <a:t>binary bits can be added and the addition of two binary bits with a carry. In practical situations it is required to add two data each containing more than one bit. Two binary numbers each of </a:t>
            </a:r>
            <a:r>
              <a:rPr lang="en-US" i="1" dirty="0"/>
              <a:t>n</a:t>
            </a:r>
            <a:r>
              <a:rPr lang="en-US" dirty="0"/>
              <a:t> bits can be added by means of a full adder circuit. Consider the example that two 4-bit binary numbers B </a:t>
            </a:r>
            <a:r>
              <a:rPr lang="en-US" baseline="-25000" dirty="0"/>
              <a:t>4</a:t>
            </a:r>
            <a:r>
              <a:rPr lang="en-US" dirty="0"/>
              <a:t>B </a:t>
            </a:r>
            <a:r>
              <a:rPr lang="en-US" baseline="-25000" dirty="0"/>
              <a:t>3</a:t>
            </a:r>
            <a:r>
              <a:rPr lang="en-US" dirty="0"/>
              <a:t>B </a:t>
            </a:r>
            <a:r>
              <a:rPr lang="en-US" baseline="-25000" dirty="0"/>
              <a:t>2</a:t>
            </a:r>
            <a:r>
              <a:rPr lang="en-US" dirty="0"/>
              <a:t>B </a:t>
            </a:r>
            <a:r>
              <a:rPr lang="en-US" baseline="-25000" dirty="0"/>
              <a:t>1</a:t>
            </a:r>
            <a:r>
              <a:rPr lang="en-US" dirty="0"/>
              <a:t> and A </a:t>
            </a:r>
            <a:r>
              <a:rPr lang="en-US" baseline="-25000" dirty="0"/>
              <a:t>4</a:t>
            </a:r>
            <a:r>
              <a:rPr lang="en-US" dirty="0"/>
              <a:t>A </a:t>
            </a:r>
            <a:r>
              <a:rPr lang="en-US" baseline="-25000" dirty="0"/>
              <a:t>3</a:t>
            </a:r>
            <a:r>
              <a:rPr lang="en-US" dirty="0"/>
              <a:t>A </a:t>
            </a:r>
            <a:r>
              <a:rPr lang="en-US" baseline="-25000" dirty="0"/>
              <a:t>2</a:t>
            </a:r>
            <a:r>
              <a:rPr lang="en-US" dirty="0"/>
              <a:t>A </a:t>
            </a:r>
            <a:r>
              <a:rPr lang="en-US" baseline="-25000" dirty="0"/>
              <a:t>1</a:t>
            </a:r>
            <a:r>
              <a:rPr lang="en-US" dirty="0"/>
              <a:t> are to be added with a carry input C </a:t>
            </a:r>
            <a:r>
              <a:rPr lang="en-US" baseline="-25000" dirty="0"/>
              <a:t>1</a:t>
            </a:r>
            <a:r>
              <a:rPr lang="en-US" dirty="0"/>
              <a:t>. This can be done by cascading four full adder circuits as shown in Figure </a:t>
            </a:r>
            <a:r>
              <a:rPr lang="en-US" dirty="0" smtClean="0"/>
              <a:t> </a:t>
            </a:r>
            <a:r>
              <a:rPr lang="en-US" dirty="0"/>
              <a:t>The least significant bits A </a:t>
            </a:r>
            <a:r>
              <a:rPr lang="en-US" baseline="-25000" dirty="0"/>
              <a:t>1</a:t>
            </a:r>
            <a:r>
              <a:rPr lang="en-US" dirty="0"/>
              <a:t>, B </a:t>
            </a:r>
            <a:r>
              <a:rPr lang="en-US" baseline="-25000" dirty="0"/>
              <a:t>1</a:t>
            </a:r>
            <a:r>
              <a:rPr lang="en-US" dirty="0"/>
              <a:t>, and C </a:t>
            </a:r>
            <a:r>
              <a:rPr lang="en-US" baseline="-25000" dirty="0"/>
              <a:t>1</a:t>
            </a:r>
            <a:r>
              <a:rPr lang="en-US" dirty="0"/>
              <a:t> are added to the produce sum output S </a:t>
            </a:r>
            <a:r>
              <a:rPr lang="en-US" baseline="-25000" dirty="0"/>
              <a:t>1</a:t>
            </a:r>
            <a:r>
              <a:rPr lang="en-US" dirty="0"/>
              <a:t> and carry output C </a:t>
            </a:r>
            <a:r>
              <a:rPr lang="en-US" baseline="-25000" dirty="0"/>
              <a:t>2</a:t>
            </a:r>
            <a:r>
              <a:rPr lang="en-US" dirty="0"/>
              <a:t>. Carry output C </a:t>
            </a:r>
            <a:r>
              <a:rPr lang="en-US" baseline="-25000" dirty="0"/>
              <a:t>2</a:t>
            </a:r>
            <a:r>
              <a:rPr lang="en-US" dirty="0"/>
              <a:t> is then added to the next significant bits A </a:t>
            </a:r>
            <a:r>
              <a:rPr lang="en-US" baseline="-25000" dirty="0"/>
              <a:t>2</a:t>
            </a:r>
            <a:r>
              <a:rPr lang="en-US" dirty="0"/>
              <a:t> and B </a:t>
            </a:r>
            <a:r>
              <a:rPr lang="en-US" baseline="-25000" dirty="0"/>
              <a:t>2</a:t>
            </a:r>
            <a:r>
              <a:rPr lang="en-US" dirty="0"/>
              <a:t> producing sum output S </a:t>
            </a:r>
            <a:r>
              <a:rPr lang="en-US" baseline="-25000" dirty="0"/>
              <a:t>2</a:t>
            </a:r>
            <a:r>
              <a:rPr lang="en-US" dirty="0"/>
              <a:t> and carry output C </a:t>
            </a:r>
            <a:r>
              <a:rPr lang="en-US" baseline="-25000" dirty="0"/>
              <a:t>3</a:t>
            </a:r>
            <a:r>
              <a:rPr lang="en-US" dirty="0"/>
              <a:t>. C </a:t>
            </a:r>
            <a:r>
              <a:rPr lang="en-US" baseline="-25000" dirty="0"/>
              <a:t>3</a:t>
            </a:r>
            <a:r>
              <a:rPr lang="en-US" dirty="0"/>
              <a:t> is then added to A </a:t>
            </a:r>
            <a:r>
              <a:rPr lang="en-US" baseline="-25000" dirty="0"/>
              <a:t>3</a:t>
            </a:r>
            <a:r>
              <a:rPr lang="en-US" dirty="0"/>
              <a:t> and B </a:t>
            </a:r>
            <a:r>
              <a:rPr lang="en-US" baseline="-25000" dirty="0"/>
              <a:t>3</a:t>
            </a:r>
            <a:r>
              <a:rPr lang="en-US" dirty="0"/>
              <a:t> and so on. Thus finally producing the four-bit sum output S </a:t>
            </a:r>
            <a:r>
              <a:rPr lang="en-US" baseline="-25000" dirty="0"/>
              <a:t>4</a:t>
            </a:r>
            <a:r>
              <a:rPr lang="en-US" dirty="0"/>
              <a:t>S </a:t>
            </a:r>
            <a:r>
              <a:rPr lang="en-US" baseline="-25000" dirty="0"/>
              <a:t>3</a:t>
            </a:r>
            <a:r>
              <a:rPr lang="en-US" dirty="0"/>
              <a:t>S </a:t>
            </a:r>
            <a:r>
              <a:rPr lang="en-US" baseline="-25000" dirty="0"/>
              <a:t>2</a:t>
            </a:r>
            <a:r>
              <a:rPr lang="en-US" dirty="0"/>
              <a:t>S </a:t>
            </a:r>
            <a:r>
              <a:rPr lang="en-US" baseline="-25000" dirty="0"/>
              <a:t>1</a:t>
            </a:r>
            <a:r>
              <a:rPr lang="en-US" dirty="0"/>
              <a:t> and final carry output </a:t>
            </a:r>
            <a:r>
              <a:rPr lang="en-US" dirty="0" err="1"/>
              <a:t>Cout</a:t>
            </a:r>
            <a:r>
              <a:rPr lang="en-US" dirty="0"/>
              <a:t>. Such type of four-bit binary adder is commercially available in an IC package.</a:t>
            </a:r>
          </a:p>
          <a:p>
            <a:endParaRPr lang="en-US" dirty="0"/>
          </a:p>
        </p:txBody>
      </p:sp>
      <p:pic>
        <p:nvPicPr>
          <p:cNvPr id="4" name="Picture 3" descr="http://images.books24x7.com/bookimages/id_20700/fig171_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7303" y="1690689"/>
            <a:ext cx="4278147" cy="1475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2133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Diagram: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74LS28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9161" y="1690688"/>
            <a:ext cx="5548242" cy="270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4 bit parallel subtractor using ic 7483 এর ছবির ফলাফল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8405" y="3534770"/>
            <a:ext cx="5065395" cy="2893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3550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Procedure: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1. Apply the inputs to A0 to A3 and B0 to B3.</a:t>
            </a:r>
          </a:p>
          <a:p>
            <a:r>
              <a:rPr lang="en-US" dirty="0"/>
              <a:t>2. Connect </a:t>
            </a:r>
            <a:r>
              <a:rPr lang="en-US" dirty="0" err="1"/>
              <a:t>Cin</a:t>
            </a:r>
            <a:r>
              <a:rPr lang="en-US" dirty="0"/>
              <a:t> to the Ground for addition..</a:t>
            </a:r>
          </a:p>
          <a:p>
            <a:r>
              <a:rPr lang="en-US" dirty="0"/>
              <a:t>3. Check the output sum on the S0 to S3 and also C4.</a:t>
            </a:r>
          </a:p>
          <a:p>
            <a:r>
              <a:rPr lang="en-US" dirty="0"/>
              <a:t>4. For subtraction connect </a:t>
            </a:r>
            <a:r>
              <a:rPr lang="en-US" dirty="0" err="1"/>
              <a:t>Cin</a:t>
            </a:r>
            <a:r>
              <a:rPr lang="en-US" dirty="0"/>
              <a:t> to </a:t>
            </a:r>
            <a:r>
              <a:rPr lang="en-US" dirty="0" err="1"/>
              <a:t>Vcc</a:t>
            </a:r>
            <a:r>
              <a:rPr lang="en-US" dirty="0"/>
              <a:t>, Apply the B input through NOT gate, which gives the complement of B.</a:t>
            </a:r>
          </a:p>
          <a:p>
            <a:r>
              <a:rPr lang="en-US" dirty="0"/>
              <a:t>5. The truth table of adder and </a:t>
            </a:r>
            <a:r>
              <a:rPr lang="en-US" dirty="0" err="1"/>
              <a:t>Subtractor</a:t>
            </a:r>
            <a:r>
              <a:rPr lang="en-US" dirty="0"/>
              <a:t> are noted down.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239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4 bit Parallel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Subtractor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4 bit parallel subtractor using ic 7483 এর ছবির ফলাফল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8610" y="2501106"/>
            <a:ext cx="7356142" cy="3000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494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</a:t>
            </a:r>
            <a:r>
              <a:rPr lang="en-US" dirty="0" err="1" smtClean="0"/>
              <a:t>Subtractor</a:t>
            </a:r>
            <a:r>
              <a:rPr lang="en-US" dirty="0" smtClean="0"/>
              <a:t> Using Not Gate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74961" y="2320119"/>
            <a:ext cx="6537278" cy="2757500"/>
          </a:xfrm>
        </p:spPr>
      </p:pic>
    </p:spTree>
    <p:extLst>
      <p:ext uri="{BB962C8B-B14F-4D97-AF65-F5344CB8AC3E}">
        <p14:creationId xmlns:p14="http://schemas.microsoft.com/office/powerpoint/2010/main" xmlns="" val="113171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185</Words>
  <Application>Microsoft Office PowerPoint</Application>
  <PresentationFormat>Custom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4 Bit parallel adder/ subtractor using IC7483</vt:lpstr>
      <vt:lpstr>Parallel Adder:</vt:lpstr>
      <vt:lpstr>N-bit Parallel Adder:</vt:lpstr>
      <vt:lpstr>Slide 4</vt:lpstr>
      <vt:lpstr>FOUR-BIT BINARY PARALLEL ADDER </vt:lpstr>
      <vt:lpstr>Diagram:</vt:lpstr>
      <vt:lpstr>Procedure:</vt:lpstr>
      <vt:lpstr>4 bit Parallel Subtractor:</vt:lpstr>
      <vt:lpstr>Full Subtractor Using Not Gate</vt:lpstr>
      <vt:lpstr>Truth Table:Adder/Subtractor</vt:lpstr>
      <vt:lpstr>             Thank You…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Bit parallel adder/ subtractor using IC7483</dc:title>
  <dc:creator>Skills21</dc:creator>
  <cp:lastModifiedBy>MY COMPUTER</cp:lastModifiedBy>
  <cp:revision>7</cp:revision>
  <dcterms:created xsi:type="dcterms:W3CDTF">2019-10-01T05:41:09Z</dcterms:created>
  <dcterms:modified xsi:type="dcterms:W3CDTF">2023-11-08T08:37:30Z</dcterms:modified>
</cp:coreProperties>
</file>